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5D69B-5440-4B85-96F8-ADA6A72144CD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749BC-2D6C-4A53-8105-B82AA1E346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ba_Della_Fustigazio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57275" y="0"/>
            <a:ext cx="7027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-stud_BM_GR1881.5-28.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-stud_BM_GR1980.2-1.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 flaut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6738" y="0"/>
            <a:ext cx="5470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 man and wom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 tomb sex mur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92125"/>
            <a:ext cx="9144000" cy="5872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 to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banquet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banquet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93775" y="0"/>
            <a:ext cx="7156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chariot_of_Monteleone_di_Spole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chariot_whe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04 Cerveter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20688"/>
            <a:ext cx="9144000" cy="601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mural_herme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0400" y="0"/>
            <a:ext cx="5281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mural_typhon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6750" y="0"/>
            <a:ext cx="5268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_riders_BM_3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2163" y="0"/>
            <a:ext cx="7558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candancers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6050"/>
            <a:ext cx="9144000" cy="65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kischer_Meister_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1513" y="0"/>
            <a:ext cx="5259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ruskischer_Meister_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1438"/>
            <a:ext cx="9144000" cy="6713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vy_wreath_BM_22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55825"/>
            <a:ext cx="9144000" cy="254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A_etruscan_bronze_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A_etruscan_bronze_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A_etruscan_jewelry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14 Lars Pule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A_etruscan_jewelry_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choneo_in_bucchero_etruria_meridionale,_fine_VII,_inizio_VI_secolo_ac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007219-etruscan-dancer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88988"/>
            <a:ext cx="9144000" cy="5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dentive_Akheloos_Louvre_Bj4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65238" y="0"/>
            <a:ext cx="6611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etruscan-ga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 etruscan liver with go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03275"/>
            <a:ext cx="9144000" cy="5249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cchero_chalice_Louvre_C6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2788" y="0"/>
            <a:ext cx="517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cchero_lebes_gamikos_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ta_di_Bagnoregi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ring_Etruscan_BM_22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9550" y="0"/>
            <a:ext cx="3643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2009-08-13T13:43:14Z</dcterms:created>
  <dcterms:modified xsi:type="dcterms:W3CDTF">2009-08-13T13:43:42Z</dcterms:modified>
</cp:coreProperties>
</file>